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1599525" cy="28800425"/>
  <p:notesSz cx="6858000" cy="9144000"/>
  <p:defaultTextStyle>
    <a:defPPr>
      <a:defRPr lang="zh-CN"/>
    </a:defPPr>
    <a:lvl1pPr algn="l" defTabSz="2417763" rtl="0" eaLnBrk="0" fontAlgn="base" hangingPunct="0">
      <a:spcBef>
        <a:spcPct val="0"/>
      </a:spcBef>
      <a:spcAft>
        <a:spcPct val="0"/>
      </a:spcAft>
      <a:defRPr sz="47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1208088" indent="-750888" algn="l" defTabSz="2417763" rtl="0" eaLnBrk="0" fontAlgn="base" hangingPunct="0">
      <a:spcBef>
        <a:spcPct val="0"/>
      </a:spcBef>
      <a:spcAft>
        <a:spcPct val="0"/>
      </a:spcAft>
      <a:defRPr sz="47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2417763" indent="-1503363" algn="l" defTabSz="2417763" rtl="0" eaLnBrk="0" fontAlgn="base" hangingPunct="0">
      <a:spcBef>
        <a:spcPct val="0"/>
      </a:spcBef>
      <a:spcAft>
        <a:spcPct val="0"/>
      </a:spcAft>
      <a:defRPr sz="47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3627438" indent="-2255838" algn="l" defTabSz="2417763" rtl="0" eaLnBrk="0" fontAlgn="base" hangingPunct="0">
      <a:spcBef>
        <a:spcPct val="0"/>
      </a:spcBef>
      <a:spcAft>
        <a:spcPct val="0"/>
      </a:spcAft>
      <a:defRPr sz="47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4837113" indent="-3008313" algn="l" defTabSz="2417763" rtl="0" eaLnBrk="0" fontAlgn="base" hangingPunct="0">
      <a:spcBef>
        <a:spcPct val="0"/>
      </a:spcBef>
      <a:spcAft>
        <a:spcPct val="0"/>
      </a:spcAft>
      <a:defRPr sz="47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47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47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47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47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1">
          <p15:clr>
            <a:srgbClr val="A4A3A4"/>
          </p15:clr>
        </p15:guide>
        <p15:guide id="2" pos="68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C7B"/>
    <a:srgbClr val="12329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89859B-BB5D-404E-848D-180CD748DFA3}" v="2" dt="2023-02-20T05:02:31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3" autoAdjust="0"/>
    <p:restoredTop sz="95721"/>
  </p:normalViewPr>
  <p:slideViewPr>
    <p:cSldViewPr snapToGrid="0">
      <p:cViewPr>
        <p:scale>
          <a:sx n="50" d="100"/>
          <a:sy n="50" d="100"/>
        </p:scale>
        <p:origin x="714" y="84"/>
      </p:cViewPr>
      <p:guideLst>
        <p:guide orient="horz" pos="9071"/>
        <p:guide pos="6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汪 至圆" userId="f32fbb1f484bdda1" providerId="LiveId" clId="{2CEA03F6-B1C5-4398-B568-0E52D99DBD42}"/>
    <pc:docChg chg="undo custSel modSld">
      <pc:chgData name="汪 至圆" userId="f32fbb1f484bdda1" providerId="LiveId" clId="{2CEA03F6-B1C5-4398-B568-0E52D99DBD42}" dt="2022-12-02T05:20:09.627" v="74" actId="1035"/>
      <pc:docMkLst>
        <pc:docMk/>
      </pc:docMkLst>
      <pc:sldChg chg="addSp delSp modSp mod">
        <pc:chgData name="汪 至圆" userId="f32fbb1f484bdda1" providerId="LiveId" clId="{2CEA03F6-B1C5-4398-B568-0E52D99DBD42}" dt="2022-12-02T05:20:09.627" v="74" actId="1035"/>
        <pc:sldMkLst>
          <pc:docMk/>
          <pc:sldMk cId="0" sldId="256"/>
        </pc:sldMkLst>
        <pc:spChg chg="mod">
          <ac:chgData name="汪 至圆" userId="f32fbb1f484bdda1" providerId="LiveId" clId="{2CEA03F6-B1C5-4398-B568-0E52D99DBD42}" dt="2022-12-02T05:09:46.837" v="51"/>
          <ac:spMkLst>
            <pc:docMk/>
            <pc:sldMk cId="0" sldId="256"/>
            <ac:spMk id="17" creationId="{00000000-0000-0000-0000-000000000000}"/>
          </ac:spMkLst>
        </pc:spChg>
        <pc:spChg chg="mod">
          <ac:chgData name="汪 至圆" userId="f32fbb1f484bdda1" providerId="LiveId" clId="{2CEA03F6-B1C5-4398-B568-0E52D99DBD42}" dt="2022-12-02T05:20:09.627" v="74" actId="1035"/>
          <ac:spMkLst>
            <pc:docMk/>
            <pc:sldMk cId="0" sldId="256"/>
            <ac:spMk id="18" creationId="{00000000-0000-0000-0000-000000000000}"/>
          </ac:spMkLst>
        </pc:spChg>
        <pc:spChg chg="mod">
          <ac:chgData name="汪 至圆" userId="f32fbb1f484bdda1" providerId="LiveId" clId="{2CEA03F6-B1C5-4398-B568-0E52D99DBD42}" dt="2022-12-02T05:20:09.627" v="74" actId="1035"/>
          <ac:spMkLst>
            <pc:docMk/>
            <pc:sldMk cId="0" sldId="256"/>
            <ac:spMk id="19" creationId="{00000000-0000-0000-0000-000000000000}"/>
          </ac:spMkLst>
        </pc:spChg>
        <pc:spChg chg="mod">
          <ac:chgData name="汪 至圆" userId="f32fbb1f484bdda1" providerId="LiveId" clId="{2CEA03F6-B1C5-4398-B568-0E52D99DBD42}" dt="2022-12-02T05:20:09.627" v="74" actId="1035"/>
          <ac:spMkLst>
            <pc:docMk/>
            <pc:sldMk cId="0" sldId="256"/>
            <ac:spMk id="21" creationId="{00000000-0000-0000-0000-000000000000}"/>
          </ac:spMkLst>
        </pc:spChg>
        <pc:spChg chg="mod">
          <ac:chgData name="汪 至圆" userId="f32fbb1f484bdda1" providerId="LiveId" clId="{2CEA03F6-B1C5-4398-B568-0E52D99DBD42}" dt="2022-12-02T05:20:09.627" v="74" actId="1035"/>
          <ac:spMkLst>
            <pc:docMk/>
            <pc:sldMk cId="0" sldId="256"/>
            <ac:spMk id="23" creationId="{00000000-0000-0000-0000-000000000000}"/>
          </ac:spMkLst>
        </pc:spChg>
        <pc:spChg chg="mod">
          <ac:chgData name="汪 至圆" userId="f32fbb1f484bdda1" providerId="LiveId" clId="{2CEA03F6-B1C5-4398-B568-0E52D99DBD42}" dt="2022-12-02T05:19:59.250" v="59" actId="1035"/>
          <ac:spMkLst>
            <pc:docMk/>
            <pc:sldMk cId="0" sldId="256"/>
            <ac:spMk id="25" creationId="{00000000-0000-0000-0000-000000000000}"/>
          </ac:spMkLst>
        </pc:spChg>
        <pc:picChg chg="add mod">
          <ac:chgData name="汪 至圆" userId="f32fbb1f484bdda1" providerId="LiveId" clId="{2CEA03F6-B1C5-4398-B568-0E52D99DBD42}" dt="2022-12-02T05:20:09.627" v="74" actId="1035"/>
          <ac:picMkLst>
            <pc:docMk/>
            <pc:sldMk cId="0" sldId="256"/>
            <ac:picMk id="2" creationId="{E48B6C29-3EB6-5CA7-9825-1C04F3EB0BFB}"/>
          </ac:picMkLst>
        </pc:picChg>
        <pc:picChg chg="del mod">
          <ac:chgData name="汪 至圆" userId="f32fbb1f484bdda1" providerId="LiveId" clId="{2CEA03F6-B1C5-4398-B568-0E52D99DBD42}" dt="2022-12-02T03:30:50.929" v="28" actId="478"/>
          <ac:picMkLst>
            <pc:docMk/>
            <pc:sldMk cId="0" sldId="256"/>
            <ac:picMk id="9" creationId="{00000000-0000-0000-0000-000000000000}"/>
          </ac:picMkLst>
        </pc:picChg>
        <pc:picChg chg="mod">
          <ac:chgData name="汪 至圆" userId="f32fbb1f484bdda1" providerId="LiveId" clId="{2CEA03F6-B1C5-4398-B568-0E52D99DBD42}" dt="2022-12-02T05:09:06.693" v="44" actId="14100"/>
          <ac:picMkLst>
            <pc:docMk/>
            <pc:sldMk cId="0" sldId="256"/>
            <ac:picMk id="11" creationId="{0F6B4CAE-7227-BAA4-F787-7CABB02A037F}"/>
          </ac:picMkLst>
        </pc:picChg>
      </pc:sldChg>
    </pc:docChg>
  </pc:docChgLst>
  <pc:docChgLst>
    <pc:chgData name="汪 至圆" userId="f32fbb1f484bdda1" providerId="LiveId" clId="{DDB6779C-DCE3-40FB-B72D-311C8BF3284C}"/>
    <pc:docChg chg="undo custSel modSld">
      <pc:chgData name="汪 至圆" userId="f32fbb1f484bdda1" providerId="LiveId" clId="{DDB6779C-DCE3-40FB-B72D-311C8BF3284C}" dt="2022-12-28T09:38:36.397" v="84" actId="20577"/>
      <pc:docMkLst>
        <pc:docMk/>
      </pc:docMkLst>
      <pc:sldChg chg="addSp delSp modSp mod">
        <pc:chgData name="汪 至圆" userId="f32fbb1f484bdda1" providerId="LiveId" clId="{DDB6779C-DCE3-40FB-B72D-311C8BF3284C}" dt="2022-12-28T09:38:36.397" v="84" actId="20577"/>
        <pc:sldMkLst>
          <pc:docMk/>
          <pc:sldMk cId="0" sldId="256"/>
        </pc:sldMkLst>
        <pc:spChg chg="mod">
          <ac:chgData name="汪 至圆" userId="f32fbb1f484bdda1" providerId="LiveId" clId="{DDB6779C-DCE3-40FB-B72D-311C8BF3284C}" dt="2022-12-28T09:38:36.397" v="84" actId="20577"/>
          <ac:spMkLst>
            <pc:docMk/>
            <pc:sldMk cId="0" sldId="256"/>
            <ac:spMk id="17" creationId="{00000000-0000-0000-0000-000000000000}"/>
          </ac:spMkLst>
        </pc:spChg>
        <pc:spChg chg="mod">
          <ac:chgData name="汪 至圆" userId="f32fbb1f484bdda1" providerId="LiveId" clId="{DDB6779C-DCE3-40FB-B72D-311C8BF3284C}" dt="2022-12-19T04:08:37.776" v="38"/>
          <ac:spMkLst>
            <pc:docMk/>
            <pc:sldMk cId="0" sldId="256"/>
            <ac:spMk id="18" creationId="{00000000-0000-0000-0000-000000000000}"/>
          </ac:spMkLst>
        </pc:spChg>
        <pc:spChg chg="mod">
          <ac:chgData name="汪 至圆" userId="f32fbb1f484bdda1" providerId="LiveId" clId="{DDB6779C-DCE3-40FB-B72D-311C8BF3284C}" dt="2022-12-19T04:22:16.653" v="74" actId="1035"/>
          <ac:spMkLst>
            <pc:docMk/>
            <pc:sldMk cId="0" sldId="256"/>
            <ac:spMk id="19" creationId="{00000000-0000-0000-0000-000000000000}"/>
          </ac:spMkLst>
        </pc:spChg>
        <pc:spChg chg="mod">
          <ac:chgData name="汪 至圆" userId="f32fbb1f484bdda1" providerId="LiveId" clId="{DDB6779C-DCE3-40FB-B72D-311C8BF3284C}" dt="2022-12-19T04:21:59.601" v="66" actId="1035"/>
          <ac:spMkLst>
            <pc:docMk/>
            <pc:sldMk cId="0" sldId="256"/>
            <ac:spMk id="21" creationId="{00000000-0000-0000-0000-000000000000}"/>
          </ac:spMkLst>
        </pc:spChg>
        <pc:spChg chg="mod">
          <ac:chgData name="汪 至圆" userId="f32fbb1f484bdda1" providerId="LiveId" clId="{DDB6779C-DCE3-40FB-B72D-311C8BF3284C}" dt="2022-12-19T04:21:59.601" v="66" actId="1035"/>
          <ac:spMkLst>
            <pc:docMk/>
            <pc:sldMk cId="0" sldId="256"/>
            <ac:spMk id="23" creationId="{00000000-0000-0000-0000-000000000000}"/>
          </ac:spMkLst>
        </pc:spChg>
        <pc:spChg chg="mod">
          <ac:chgData name="汪 至圆" userId="f32fbb1f484bdda1" providerId="LiveId" clId="{DDB6779C-DCE3-40FB-B72D-311C8BF3284C}" dt="2022-12-19T04:08:10.923" v="32"/>
          <ac:spMkLst>
            <pc:docMk/>
            <pc:sldMk cId="0" sldId="256"/>
            <ac:spMk id="25" creationId="{00000000-0000-0000-0000-000000000000}"/>
          </ac:spMkLst>
        </pc:spChg>
        <pc:picChg chg="mod">
          <ac:chgData name="汪 至圆" userId="f32fbb1f484bdda1" providerId="LiveId" clId="{DDB6779C-DCE3-40FB-B72D-311C8BF3284C}" dt="2022-12-19T04:22:16.653" v="74" actId="1035"/>
          <ac:picMkLst>
            <pc:docMk/>
            <pc:sldMk cId="0" sldId="256"/>
            <ac:picMk id="2" creationId="{E48B6C29-3EB6-5CA7-9825-1C04F3EB0BFB}"/>
          </ac:picMkLst>
        </pc:picChg>
        <pc:picChg chg="add del">
          <ac:chgData name="汪 至圆" userId="f32fbb1f484bdda1" providerId="LiveId" clId="{DDB6779C-DCE3-40FB-B72D-311C8BF3284C}" dt="2022-12-28T09:37:28.646" v="79"/>
          <ac:picMkLst>
            <pc:docMk/>
            <pc:sldMk cId="0" sldId="256"/>
            <ac:picMk id="9" creationId="{31ADA5C4-BA59-9716-4842-A52788E54FE1}"/>
          </ac:picMkLst>
        </pc:picChg>
        <pc:picChg chg="mod">
          <ac:chgData name="汪 至圆" userId="f32fbb1f484bdda1" providerId="LiveId" clId="{DDB6779C-DCE3-40FB-B72D-311C8BF3284C}" dt="2022-12-28T09:37:31.664" v="80" actId="14826"/>
          <ac:picMkLst>
            <pc:docMk/>
            <pc:sldMk cId="0" sldId="256"/>
            <ac:picMk id="11" creationId="{0F6B4CAE-7227-BAA4-F787-7CABB02A037F}"/>
          </ac:picMkLst>
        </pc:picChg>
      </pc:sldChg>
    </pc:docChg>
  </pc:docChgLst>
  <pc:docChgLst>
    <pc:chgData name="汪 至圆" userId="f32fbb1f484bdda1" providerId="LiveId" clId="{5FFD2BE1-CCF7-4FAD-84A9-695F7811439D}"/>
    <pc:docChg chg="modSld">
      <pc:chgData name="汪 至圆" userId="f32fbb1f484bdda1" providerId="LiveId" clId="{5FFD2BE1-CCF7-4FAD-84A9-695F7811439D}" dt="2022-10-26T02:18:30.087" v="3" actId="14826"/>
      <pc:docMkLst>
        <pc:docMk/>
      </pc:docMkLst>
      <pc:sldChg chg="modSp mod">
        <pc:chgData name="汪 至圆" userId="f32fbb1f484bdda1" providerId="LiveId" clId="{5FFD2BE1-CCF7-4FAD-84A9-695F7811439D}" dt="2022-10-26T02:18:30.087" v="3" actId="14826"/>
        <pc:sldMkLst>
          <pc:docMk/>
          <pc:sldMk cId="0" sldId="256"/>
        </pc:sldMkLst>
        <pc:spChg chg="mod">
          <ac:chgData name="汪 至圆" userId="f32fbb1f484bdda1" providerId="LiveId" clId="{5FFD2BE1-CCF7-4FAD-84A9-695F7811439D}" dt="2022-10-26T02:17:22.230" v="2"/>
          <ac:spMkLst>
            <pc:docMk/>
            <pc:sldMk cId="0" sldId="256"/>
            <ac:spMk id="17" creationId="{00000000-0000-0000-0000-000000000000}"/>
          </ac:spMkLst>
        </pc:spChg>
        <pc:picChg chg="mod">
          <ac:chgData name="汪 至圆" userId="f32fbb1f484bdda1" providerId="LiveId" clId="{5FFD2BE1-CCF7-4FAD-84A9-695F7811439D}" dt="2022-10-26T02:18:30.087" v="3" actId="14826"/>
          <ac:picMkLst>
            <pc:docMk/>
            <pc:sldMk cId="0" sldId="256"/>
            <ac:picMk id="11" creationId="{0F6B4CAE-7227-BAA4-F787-7CABB02A037F}"/>
          </ac:picMkLst>
        </pc:picChg>
      </pc:sldChg>
    </pc:docChg>
  </pc:docChgLst>
  <pc:docChgLst>
    <pc:chgData name="汪 至圆" userId="f32fbb1f484bdda1" providerId="LiveId" clId="{C589859B-BB5D-404E-848D-180CD748DFA3}"/>
    <pc:docChg chg="custSel modSld">
      <pc:chgData name="汪 至圆" userId="f32fbb1f484bdda1" providerId="LiveId" clId="{C589859B-BB5D-404E-848D-180CD748DFA3}" dt="2023-02-22T07:16:51.626" v="118" actId="1036"/>
      <pc:docMkLst>
        <pc:docMk/>
      </pc:docMkLst>
      <pc:sldChg chg="delSp modSp mod">
        <pc:chgData name="汪 至圆" userId="f32fbb1f484bdda1" providerId="LiveId" clId="{C589859B-BB5D-404E-848D-180CD748DFA3}" dt="2023-02-22T07:16:51.626" v="118" actId="1036"/>
        <pc:sldMkLst>
          <pc:docMk/>
          <pc:sldMk cId="0" sldId="256"/>
        </pc:sldMkLst>
        <pc:spChg chg="mod">
          <ac:chgData name="汪 至圆" userId="f32fbb1f484bdda1" providerId="LiveId" clId="{C589859B-BB5D-404E-848D-180CD748DFA3}" dt="2023-02-22T07:16:51.626" v="118" actId="1036"/>
          <ac:spMkLst>
            <pc:docMk/>
            <pc:sldMk cId="0" sldId="256"/>
            <ac:spMk id="17" creationId="{00000000-0000-0000-0000-000000000000}"/>
          </ac:spMkLst>
        </pc:spChg>
        <pc:spChg chg="mod">
          <ac:chgData name="汪 至圆" userId="f32fbb1f484bdda1" providerId="LiveId" clId="{C589859B-BB5D-404E-848D-180CD748DFA3}" dt="2023-02-20T04:52:08.016" v="25" actId="20577"/>
          <ac:spMkLst>
            <pc:docMk/>
            <pc:sldMk cId="0" sldId="256"/>
            <ac:spMk id="18" creationId="{00000000-0000-0000-0000-000000000000}"/>
          </ac:spMkLst>
        </pc:spChg>
        <pc:spChg chg="mod">
          <ac:chgData name="汪 至圆" userId="f32fbb1f484bdda1" providerId="LiveId" clId="{C589859B-BB5D-404E-848D-180CD748DFA3}" dt="2023-02-20T04:51:36.550" v="12"/>
          <ac:spMkLst>
            <pc:docMk/>
            <pc:sldMk cId="0" sldId="256"/>
            <ac:spMk id="21" creationId="{00000000-0000-0000-0000-000000000000}"/>
          </ac:spMkLst>
        </pc:spChg>
        <pc:spChg chg="mod">
          <ac:chgData name="汪 至圆" userId="f32fbb1f484bdda1" providerId="LiveId" clId="{C589859B-BB5D-404E-848D-180CD748DFA3}" dt="2023-02-20T04:51:48.741" v="13"/>
          <ac:spMkLst>
            <pc:docMk/>
            <pc:sldMk cId="0" sldId="256"/>
            <ac:spMk id="23" creationId="{00000000-0000-0000-0000-000000000000}"/>
          </ac:spMkLst>
        </pc:spChg>
        <pc:spChg chg="mod">
          <ac:chgData name="汪 至圆" userId="f32fbb1f484bdda1" providerId="LiveId" clId="{C589859B-BB5D-404E-848D-180CD748DFA3}" dt="2023-02-22T07:16:46.728" v="112" actId="1036"/>
          <ac:spMkLst>
            <pc:docMk/>
            <pc:sldMk cId="0" sldId="256"/>
            <ac:spMk id="25" creationId="{00000000-0000-0000-0000-000000000000}"/>
          </ac:spMkLst>
        </pc:spChg>
        <pc:spChg chg="mod">
          <ac:chgData name="汪 至圆" userId="f32fbb1f484bdda1" providerId="LiveId" clId="{C589859B-BB5D-404E-848D-180CD748DFA3}" dt="2023-02-22T07:16:41.357" v="102" actId="1035"/>
          <ac:spMkLst>
            <pc:docMk/>
            <pc:sldMk cId="0" sldId="256"/>
            <ac:spMk id="26" creationId="{00000000-0000-0000-0000-000000000000}"/>
          </ac:spMkLst>
        </pc:spChg>
        <pc:picChg chg="mod modCrop">
          <ac:chgData name="汪 至圆" userId="f32fbb1f484bdda1" providerId="LiveId" clId="{C589859B-BB5D-404E-848D-180CD748DFA3}" dt="2023-02-20T05:03:54.900" v="35" actId="1035"/>
          <ac:picMkLst>
            <pc:docMk/>
            <pc:sldMk cId="0" sldId="256"/>
            <ac:picMk id="2" creationId="{E48B6C29-3EB6-5CA7-9825-1C04F3EB0BFB}"/>
          </ac:picMkLst>
        </pc:picChg>
        <pc:picChg chg="del mod">
          <ac:chgData name="汪 至圆" userId="f32fbb1f484bdda1" providerId="LiveId" clId="{C589859B-BB5D-404E-848D-180CD748DFA3}" dt="2023-02-22T07:16:43.380" v="103" actId="478"/>
          <ac:picMkLst>
            <pc:docMk/>
            <pc:sldMk cId="0" sldId="256"/>
            <ac:picMk id="11" creationId="{0F6B4CAE-7227-BAA4-F787-7CABB02A037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B79E6-3EA7-4D51-B7F5-62BE1B89D84E}" type="datetimeFigureOut">
              <a:rPr lang="zh-CN" altLang="en-US" smtClean="0"/>
              <a:t>2024/4/7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D2A63-9870-494B-A32E-9EAF119759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009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D2A63-9870-494B-A32E-9EAF119759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0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4713405"/>
            <a:ext cx="18359596" cy="10026815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5126892"/>
            <a:ext cx="16199644" cy="6953434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6A27D-C6C3-4C89-A741-38A2D7782F50}" type="datetimeFigureOut">
              <a:rPr lang="zh-CN" altLang="en-US"/>
              <a:pPr>
                <a:defRPr/>
              </a:pPr>
              <a:t>2024/4/7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5588D-E6AC-48FD-8A29-0F0F4F45BE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3BC79-3D20-4C8D-8620-429B32032817}" type="datetimeFigureOut">
              <a:rPr lang="zh-CN" altLang="en-US"/>
              <a:pPr>
                <a:defRPr/>
              </a:pPr>
              <a:t>2024/4/7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4A653-F922-4D14-9D2B-B18D818E64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533356"/>
            <a:ext cx="4657398" cy="2440702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533356"/>
            <a:ext cx="13702199" cy="2440702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025B1-8620-4CAB-A45F-ECBF5252E444}" type="datetimeFigureOut">
              <a:rPr lang="zh-CN" altLang="en-US"/>
              <a:pPr>
                <a:defRPr/>
              </a:pPr>
              <a:t>2024/4/7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ACC2B-DB45-4732-9CA3-3D4CA66078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BC0F4-4368-4EE5-A022-6B36F0D127DC}" type="datetimeFigureOut">
              <a:rPr lang="zh-CN" altLang="en-US"/>
              <a:pPr>
                <a:defRPr/>
              </a:pPr>
              <a:t>2024/4/7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972E-EAEE-4C65-A3CC-8CE5E7D062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7180114"/>
            <a:ext cx="18629590" cy="11980175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19273626"/>
            <a:ext cx="18629590" cy="6300091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3FCF6-F784-4AF5-8D08-B5A855BAE8EB}" type="datetimeFigureOut">
              <a:rPr lang="zh-CN" altLang="en-US"/>
              <a:pPr>
                <a:defRPr/>
              </a:pPr>
              <a:t>2024/4/7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4507-5A3A-4D64-97A8-4958DE13F9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7666780"/>
            <a:ext cx="9179798" cy="182736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7666780"/>
            <a:ext cx="9179798" cy="182736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0B115-9BE9-4457-B6CD-9536FFE811B0}" type="datetimeFigureOut">
              <a:rPr lang="zh-CN" altLang="en-US"/>
              <a:pPr>
                <a:defRPr/>
              </a:pPr>
              <a:t>2024/4/7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99539-86DC-4A5B-A80C-68BCDEF3A8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533362"/>
            <a:ext cx="18629590" cy="556675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060106"/>
            <a:ext cx="9137610" cy="3460049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0520155"/>
            <a:ext cx="9137610" cy="154735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060106"/>
            <a:ext cx="9182611" cy="3460049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0520155"/>
            <a:ext cx="9182611" cy="154735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6344B-7842-48A1-85BE-E8921D1B3180}" type="datetimeFigureOut">
              <a:rPr lang="zh-CN" altLang="en-US"/>
              <a:pPr>
                <a:defRPr/>
              </a:pPr>
              <a:t>2024/4/7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15D65-01BA-4084-A609-5142BF86B0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CDCE0-154B-473C-9C9D-01BABC937FF6}" type="datetimeFigureOut">
              <a:rPr lang="zh-CN" altLang="en-US"/>
              <a:pPr>
                <a:defRPr/>
              </a:pPr>
              <a:t>2024/4/7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F581A-BF34-4F33-A989-A38EC9E1D5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51ABB-1BE0-41FB-8B49-CE1FA15AA50A}" type="datetimeFigureOut">
              <a:rPr lang="zh-CN" altLang="en-US"/>
              <a:pPr>
                <a:defRPr/>
              </a:pPr>
              <a:t>2024/4/7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0807C-28C8-430B-892D-27C180F440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920028"/>
            <a:ext cx="6966409" cy="6720099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146734"/>
            <a:ext cx="10934760" cy="20466969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8640127"/>
            <a:ext cx="6966409" cy="16006905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072E9-7456-40DA-8B45-1F6F328636D1}" type="datetimeFigureOut">
              <a:rPr lang="zh-CN" altLang="en-US"/>
              <a:pPr>
                <a:defRPr/>
              </a:pPr>
              <a:t>2024/4/7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3DB9C-13C0-45EE-9800-D2FE11996F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920028"/>
            <a:ext cx="6966409" cy="6720099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146734"/>
            <a:ext cx="10934760" cy="20466969"/>
          </a:xfrm>
        </p:spPr>
        <p:txBody>
          <a:bodyPr rtlCol="0">
            <a:normAutofit/>
          </a:bodyPr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8640127"/>
            <a:ext cx="6966409" cy="16006905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133C5-2ABC-48D8-8022-E891DE68CD2B}" type="datetimeFigureOut">
              <a:rPr lang="zh-CN" altLang="en-US"/>
              <a:pPr>
                <a:defRPr/>
              </a:pPr>
              <a:t>2024/4/7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BC1C-F68D-458A-B041-C66DE53D2A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84313" y="1533525"/>
            <a:ext cx="18630900" cy="55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4313" y="7666038"/>
            <a:ext cx="18630900" cy="182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313" y="26693813"/>
            <a:ext cx="4860925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419137" eaLnBrk="1" fontAlgn="auto" hangingPunct="1">
              <a:spcBef>
                <a:spcPts val="0"/>
              </a:spcBef>
              <a:spcAft>
                <a:spcPts val="0"/>
              </a:spcAft>
              <a:defRPr sz="283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98F7386-5F7E-4D8C-838A-E2F13B058934}" type="datetimeFigureOut">
              <a:rPr lang="zh-CN" altLang="en-US"/>
              <a:pPr>
                <a:defRPr/>
              </a:pPr>
              <a:t>2024/4/7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63" y="26693813"/>
            <a:ext cx="728980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2419137" eaLnBrk="1" fontAlgn="auto" hangingPunct="1">
              <a:spcBef>
                <a:spcPts val="0"/>
              </a:spcBef>
              <a:spcAft>
                <a:spcPts val="0"/>
              </a:spcAft>
              <a:defRPr sz="283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288" y="26693813"/>
            <a:ext cx="4860925" cy="15335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671AA54-0B92-4E95-8443-7B0A41329D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159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3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defTabSz="2159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3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defTabSz="2159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3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defTabSz="2159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3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defTabSz="2159000" rtl="0" fontAlgn="base">
        <a:lnSpc>
          <a:spcPct val="90000"/>
        </a:lnSpc>
        <a:spcBef>
          <a:spcPct val="0"/>
        </a:spcBef>
        <a:spcAft>
          <a:spcPct val="0"/>
        </a:spcAft>
        <a:defRPr sz="103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defTabSz="2159000" rtl="0" fontAlgn="base">
        <a:lnSpc>
          <a:spcPct val="90000"/>
        </a:lnSpc>
        <a:spcBef>
          <a:spcPct val="0"/>
        </a:spcBef>
        <a:spcAft>
          <a:spcPct val="0"/>
        </a:spcAft>
        <a:defRPr sz="103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defTabSz="2159000" rtl="0" fontAlgn="base">
        <a:lnSpc>
          <a:spcPct val="90000"/>
        </a:lnSpc>
        <a:spcBef>
          <a:spcPct val="0"/>
        </a:spcBef>
        <a:spcAft>
          <a:spcPct val="0"/>
        </a:spcAft>
        <a:defRPr sz="103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defTabSz="2159000" rtl="0" fontAlgn="base">
        <a:lnSpc>
          <a:spcPct val="90000"/>
        </a:lnSpc>
        <a:spcBef>
          <a:spcPct val="0"/>
        </a:spcBef>
        <a:spcAft>
          <a:spcPct val="0"/>
        </a:spcAft>
        <a:defRPr sz="103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539750" indent="-539750" algn="l" defTabSz="2159000" rtl="0" eaLnBrk="0" fontAlgn="base" hangingPunct="0">
        <a:lnSpc>
          <a:spcPct val="90000"/>
        </a:lnSpc>
        <a:spcBef>
          <a:spcPts val="2363"/>
        </a:spcBef>
        <a:spcAft>
          <a:spcPct val="0"/>
        </a:spcAft>
        <a:buFont typeface="Arial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19250" indent="-539750" algn="l" defTabSz="2159000" rtl="0" eaLnBrk="0" fontAlgn="base" hangingPunct="0">
        <a:lnSpc>
          <a:spcPct val="90000"/>
        </a:lnSpc>
        <a:spcBef>
          <a:spcPts val="1175"/>
        </a:spcBef>
        <a:spcAft>
          <a:spcPct val="0"/>
        </a:spcAft>
        <a:buFont typeface="Arial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698750" indent="-539750" algn="l" defTabSz="2159000" rtl="0" eaLnBrk="0" fontAlgn="base" hangingPunct="0">
        <a:lnSpc>
          <a:spcPct val="90000"/>
        </a:lnSpc>
        <a:spcBef>
          <a:spcPts val="1175"/>
        </a:spcBef>
        <a:spcAft>
          <a:spcPct val="0"/>
        </a:spcAft>
        <a:buFont typeface="Arial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779838" indent="-539750" algn="l" defTabSz="2159000" rtl="0" eaLnBrk="0" fontAlgn="base" hangingPunct="0">
        <a:lnSpc>
          <a:spcPct val="90000"/>
        </a:lnSpc>
        <a:spcBef>
          <a:spcPts val="1175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859338" indent="-539750" algn="l" defTabSz="2159000" rtl="0" eaLnBrk="0" fontAlgn="base" hangingPunct="0">
        <a:lnSpc>
          <a:spcPct val="90000"/>
        </a:lnSpc>
        <a:spcBef>
          <a:spcPts val="1175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1315" y="369209"/>
            <a:ext cx="20739100" cy="28006675"/>
          </a:xfrm>
          <a:prstGeom prst="rect">
            <a:avLst/>
          </a:prstGeom>
          <a:solidFill>
            <a:schemeClr val="bg1"/>
          </a:solidFill>
          <a:ln w="3238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endParaRPr lang="zh-CN" altLang="zh-CN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51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213" y="565589"/>
            <a:ext cx="20421600" cy="601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239" y="7528757"/>
            <a:ext cx="21457285" cy="1647825"/>
          </a:xfrm>
        </p:spPr>
        <p:txBody>
          <a:bodyPr rtlCol="0">
            <a:noAutofit/>
          </a:bodyPr>
          <a:lstStyle/>
          <a:p>
            <a:pPr defTabSz="2159996" eaLnBrk="1" fontAlgn="auto" hangingPunct="1">
              <a:spcBef>
                <a:spcPts val="2362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计算机科学与工程系前沿讲座</a:t>
            </a:r>
          </a:p>
        </p:txBody>
      </p:sp>
      <p:pic>
        <p:nvPicPr>
          <p:cNvPr id="2057" name="图片 14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954" y="25368148"/>
            <a:ext cx="46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16"/>
          <p:cNvSpPr txBox="1"/>
          <p:nvPr/>
        </p:nvSpPr>
        <p:spPr>
          <a:xfrm>
            <a:off x="3436779" y="8608153"/>
            <a:ext cx="12842807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zh-CN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报告时间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:     </a:t>
            </a:r>
            <a:r>
              <a:rPr lang="en-US" altLang="zh-CN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xxxx</a:t>
            </a: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月</a:t>
            </a:r>
            <a:r>
              <a:rPr lang="en-US" altLang="zh-CN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日（周</a:t>
            </a:r>
            <a:r>
              <a:rPr lang="en-US" altLang="zh-CN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 </a:t>
            </a:r>
            <a:r>
              <a:rPr lang="en-US" altLang="zh-CN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xx:xx-xx:xx</a:t>
            </a:r>
            <a:endParaRPr lang="en-US" altLang="zh-CN" sz="4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buFont typeface="Arial" charset="0"/>
              <a:buNone/>
              <a:defRPr/>
            </a:pPr>
            <a:r>
              <a:rPr lang="zh-CN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报告地点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:     </a:t>
            </a:r>
            <a:r>
              <a:rPr lang="en-US" altLang="zh-CN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xxxx</a:t>
            </a:r>
            <a:endParaRPr lang="en-US" altLang="zh-CN" sz="4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Rectangle 12"/>
          <p:cNvSpPr/>
          <p:nvPr/>
        </p:nvSpPr>
        <p:spPr>
          <a:xfrm>
            <a:off x="5448300" y="26830020"/>
            <a:ext cx="10831286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24191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cap="all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All are welcome!</a:t>
            </a:r>
            <a:endParaRPr lang="en-US" sz="8000" b="1" cap="all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5158153" y="12290346"/>
            <a:ext cx="15623732" cy="862666"/>
          </a:xfrm>
          <a:prstGeom prst="rect">
            <a:avLst/>
          </a:prstGeom>
          <a:noFill/>
          <a:ln>
            <a:noFill/>
          </a:ln>
        </p:spPr>
        <p:txBody>
          <a:bodyPr wrap="square" lIns="308533" tIns="154270" rIns="308533" bIns="15427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报告摘要：</a:t>
            </a:r>
            <a:r>
              <a:rPr lang="en-US" altLang="zh-CN" sz="3300" b="1" kern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xxxxxxx</a:t>
            </a:r>
            <a:endParaRPr lang="zh-CN" altLang="en-US" sz="3300" b="1" kern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15953" y="16846754"/>
            <a:ext cx="15156447" cy="643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77938">
              <a:lnSpc>
                <a:spcPct val="120000"/>
              </a:lnSpc>
              <a:defRPr/>
            </a:pPr>
            <a:r>
              <a:rPr lang="zh-CN" altLang="en-US" sz="33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个人简介：</a:t>
            </a:r>
            <a:r>
              <a:rPr lang="en-US" altLang="zh-CN" sz="3300" b="1" kern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xxxxxxx</a:t>
            </a:r>
            <a:endParaRPr lang="zh-CN" altLang="en-US" sz="3300" b="1" kern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80037" y="12582017"/>
            <a:ext cx="45719" cy="43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4191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762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6"/>
          <p:cNvSpPr txBox="1"/>
          <p:nvPr/>
        </p:nvSpPr>
        <p:spPr>
          <a:xfrm>
            <a:off x="791826" y="17607251"/>
            <a:ext cx="4736397" cy="497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报告人：</a:t>
            </a:r>
            <a:endParaRPr lang="en-US" altLang="zh-CN" sz="3600" b="1" dirty="0">
              <a:solidFill>
                <a:srgbClr val="0070C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fr-FR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xxxxxx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邀请人：</a:t>
            </a:r>
            <a:endParaRPr lang="en-US" altLang="zh-CN" sz="3600" b="1" dirty="0">
              <a:solidFill>
                <a:srgbClr val="0070C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xxxxxx</a:t>
            </a:r>
            <a:endParaRPr lang="en-US" altLang="zh-CN" sz="3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报告语言：</a:t>
            </a:r>
            <a:endParaRPr lang="en-US" altLang="zh-CN" sz="3600" b="1" dirty="0">
              <a:solidFill>
                <a:srgbClr val="0070C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fr-FR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xxxxxx</a:t>
            </a:r>
            <a:endParaRPr lang="en-US" altLang="zh-CN" sz="3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16"/>
          <p:cNvSpPr txBox="1"/>
          <p:nvPr/>
        </p:nvSpPr>
        <p:spPr>
          <a:xfrm>
            <a:off x="959877" y="10791722"/>
            <a:ext cx="198220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xxxxxxx</a:t>
            </a:r>
            <a:endParaRPr lang="zh-CN" altLang="en-US" sz="6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exmail.qq.com/cgi-bin/viewfile?f=190E6AC3D79D55073A84BD89A06C0B53C16ADD315CAED8BBD897B671E26D5479943592C22A4E1DA0DF048E1D146EF373E1AC8431BC2BB5F72341E55AE5DFBDD473A010545E08045C8E6FB7D0F4D69CE775E1688B81D3A8C9E3D3E2333D9B380A&amp;usewmcache=1&amp;sid=mepqVerYUEy_tSlz,7"/>
          <p:cNvSpPr>
            <a:spLocks noChangeAspect="1" noChangeArrowheads="1"/>
          </p:cNvSpPr>
          <p:nvPr/>
        </p:nvSpPr>
        <p:spPr bwMode="auto">
          <a:xfrm>
            <a:off x="36131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AutoShape 2" descr="https://exmail.qq.com/cgi-bin/viewfile?f=190E6AC3D79D55073A84BD89A06C0B53355D57F265A984DE33C220595A638CC964DF4A3C0CDD0A49E763016C551EC253213BEA483B34D44EF8CF8352AA25B3AC204B1228621D49B1894A1AAEE3377851D80D47CCD5A0335175C19F39175A6247&amp;usewmcache=1&amp;sid=qtnkxnkUDxMQ30MY,7"/>
          <p:cNvSpPr>
            <a:spLocks noChangeAspect="1" noChangeArrowheads="1"/>
          </p:cNvSpPr>
          <p:nvPr/>
        </p:nvSpPr>
        <p:spPr bwMode="auto">
          <a:xfrm>
            <a:off x="51371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54" name="图片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443" y="6505643"/>
            <a:ext cx="2038191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副标题 2"/>
          <p:cNvSpPr txBox="1">
            <a:spLocks/>
          </p:cNvSpPr>
          <p:nvPr/>
        </p:nvSpPr>
        <p:spPr>
          <a:xfrm>
            <a:off x="1" y="6533840"/>
            <a:ext cx="21599524" cy="526151"/>
          </a:xfrm>
          <a:prstGeom prst="rect">
            <a:avLst/>
          </a:prstGeom>
        </p:spPr>
        <p:txBody>
          <a:bodyPr/>
          <a:lstStyle>
            <a:lvl1pPr marL="0" indent="0" algn="ctr" defTabSz="2159996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9998" indent="0" algn="ctr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47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996" indent="0" algn="ctr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4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39994" indent="0" algn="ctr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19991" indent="0" algn="ctr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99989" indent="0" algn="ctr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79987" indent="0" algn="ctr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59985" indent="0" algn="ctr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39983" indent="0" algn="ctr" defTabSz="2159996" rtl="0" eaLnBrk="1" latinLnBrk="0" hangingPunct="1">
              <a:lnSpc>
                <a:spcPct val="90000"/>
              </a:lnSpc>
              <a:spcBef>
                <a:spcPts val="1181"/>
              </a:spcBef>
              <a:buFont typeface="Arial" panose="020B0604020202020204" pitchFamily="34" charset="0"/>
              <a:buNone/>
              <a:defRPr sz="37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Department of Computer Science and Engineering, </a:t>
            </a:r>
            <a:r>
              <a:rPr lang="en-US" altLang="zh-CN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SUSTech</a:t>
            </a:r>
            <a:endParaRPr lang="zh-CN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 rot="5400000">
            <a:off x="10715686" y="460899"/>
            <a:ext cx="72000" cy="203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4191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762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文本&#10;&#10;描述已自动生成">
            <a:extLst>
              <a:ext uri="{FF2B5EF4-FFF2-40B4-BE49-F238E27FC236}">
                <a16:creationId xmlns:a16="http://schemas.microsoft.com/office/drawing/2014/main" id="{F5DE3441-C469-16AF-D34B-0FC1F26E0F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76" y="256473"/>
            <a:ext cx="7088443" cy="152888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39B0D4CE-D6CB-9A51-1823-7029BE994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9786" y="12681402"/>
            <a:ext cx="274918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2EA2118-C583-6AF8-011B-3D27E53004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73" y="11480484"/>
            <a:ext cx="4172726" cy="54995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2431</TotalTime>
  <Words>62</Words>
  <Application>Microsoft Office PowerPoint</Application>
  <PresentationFormat>自定义</PresentationFormat>
  <Paragraphs>16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帐户</dc:creator>
  <cp:lastModifiedBy>cindy pan</cp:lastModifiedBy>
  <cp:revision>207</cp:revision>
  <dcterms:created xsi:type="dcterms:W3CDTF">2017-12-12T06:15:45Z</dcterms:created>
  <dcterms:modified xsi:type="dcterms:W3CDTF">2024-04-07T04:05:51Z</dcterms:modified>
</cp:coreProperties>
</file>