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599525" cy="28800425"/>
  <p:notesSz cx="6858000" cy="9144000"/>
  <p:defaultTextStyle>
    <a:defPPr>
      <a:defRPr lang="zh-CN"/>
    </a:defPPr>
    <a:lvl1pPr algn="l" defTabSz="2418080" rtl="0" eaLnBrk="0" fontAlgn="base" hangingPunct="0">
      <a:spcBef>
        <a:spcPct val="0"/>
      </a:spcBef>
      <a:spcAft>
        <a:spcPct val="0"/>
      </a:spcAft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208405" indent="-751205" algn="l" defTabSz="2418080" rtl="0" eaLnBrk="0" fontAlgn="base" hangingPunct="0">
      <a:spcBef>
        <a:spcPct val="0"/>
      </a:spcBef>
      <a:spcAft>
        <a:spcPct val="0"/>
      </a:spcAft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418080" indent="-1503680" algn="l" defTabSz="2418080" rtl="0" eaLnBrk="0" fontAlgn="base" hangingPunct="0">
      <a:spcBef>
        <a:spcPct val="0"/>
      </a:spcBef>
      <a:spcAft>
        <a:spcPct val="0"/>
      </a:spcAft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3627755" indent="-2256155" algn="l" defTabSz="2418080" rtl="0" eaLnBrk="0" fontAlgn="base" hangingPunct="0">
      <a:spcBef>
        <a:spcPct val="0"/>
      </a:spcBef>
      <a:spcAft>
        <a:spcPct val="0"/>
      </a:spcAft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4837430" indent="-3008630" algn="l" defTabSz="2418080" rtl="0" eaLnBrk="0" fontAlgn="base" hangingPunct="0">
      <a:spcBef>
        <a:spcPct val="0"/>
      </a:spcBef>
      <a:spcAft>
        <a:spcPct val="0"/>
      </a:spcAft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7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5"/>
    <p:restoredTop sz="94436"/>
  </p:normalViewPr>
  <p:slideViewPr>
    <p:cSldViewPr snapToGrid="0">
      <p:cViewPr varScale="1">
        <p:scale>
          <a:sx n="25" d="100"/>
          <a:sy n="25" d="100"/>
        </p:scale>
        <p:origin x="3174" y="78"/>
      </p:cViewPr>
      <p:guideLst>
        <p:guide orient="horz" pos="9071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713405"/>
            <a:ext cx="18359596" cy="10026815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0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59675" indent="0" algn="ctr">
              <a:buNone/>
              <a:defRPr sz="3780"/>
            </a:lvl8pPr>
            <a:lvl9pPr marL="8639810" indent="0" algn="ctr">
              <a:buNone/>
              <a:defRPr sz="378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30AB-14EF-4AF0-8D6A-D2150DF2281B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A7FC-FE0C-42BC-BB46-33BD9DE7FB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6CE8-1667-43EA-8B11-4EE7501FFDEB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D9E9-6F96-40E3-B7BB-CFA10566DF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533356"/>
            <a:ext cx="4657398" cy="2440702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533356"/>
            <a:ext cx="13702199" cy="2440702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927F-9802-4A26-BC70-64C7B1405442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607A-FEC2-4A91-A2A3-BD9DD8FE92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B6A8-F9C0-43BE-842F-5CA92C94308C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97AA-4BF2-493D-BACA-DCE055DBB7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180114"/>
            <a:ext cx="18629590" cy="11980175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9273626"/>
            <a:ext cx="18629590" cy="6300091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/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302B-CBF6-4033-91F7-445A5215FCD8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EAFC-708D-4FAB-8A4C-42E9384500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9B00-E64C-426E-A275-9BF61E5EB24E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717B-DAD7-4811-B7A5-0087520A27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533362"/>
            <a:ext cx="18629590" cy="556675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060106"/>
            <a:ext cx="9137610" cy="3460049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59675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520155"/>
            <a:ext cx="9137610" cy="154735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060106"/>
            <a:ext cx="9182611" cy="3460049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59675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520155"/>
            <a:ext cx="9182611" cy="154735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3568-19C0-4F05-890E-B116A74E751D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55E3-1D3A-4D44-9378-E4B2B16770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7800-1CD3-487C-9893-7B79C31E48EA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3088-E3A9-4BD0-86A0-4DC4632050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8101-4EE6-442A-81FA-4FB5C3FFEF9A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E3F5-7FDE-46C2-844A-B15A018778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146734"/>
            <a:ext cx="10934760" cy="20466969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5"/>
            </a:lvl2pPr>
            <a:lvl3pPr marL="2160270" indent="0">
              <a:buNone/>
              <a:defRPr sz="2835"/>
            </a:lvl3pPr>
            <a:lvl4pPr marL="3239770" indent="0">
              <a:buNone/>
              <a:defRPr sz="2360"/>
            </a:lvl4pPr>
            <a:lvl5pPr marL="4319905" indent="0">
              <a:buNone/>
              <a:defRPr sz="2360"/>
            </a:lvl5pPr>
            <a:lvl6pPr marL="5400040" indent="0">
              <a:buNone/>
              <a:defRPr sz="2360"/>
            </a:lvl6pPr>
            <a:lvl7pPr marL="6480175" indent="0">
              <a:buNone/>
              <a:defRPr sz="2360"/>
            </a:lvl7pPr>
            <a:lvl8pPr marL="7559675" indent="0">
              <a:buNone/>
              <a:defRPr sz="2360"/>
            </a:lvl8pPr>
            <a:lvl9pPr marL="8639810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150F-9DF1-4380-9918-13BAEF42F841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3819-A5A6-4206-8CF0-705FB969E4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146734"/>
            <a:ext cx="10934760" cy="20466969"/>
          </a:xfrm>
        </p:spPr>
        <p:txBody>
          <a:bodyPr rtlCol="0">
            <a:normAutofit/>
          </a:bodyPr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39770" indent="0">
              <a:buNone/>
              <a:defRPr sz="4725"/>
            </a:lvl4pPr>
            <a:lvl5pPr marL="4319905" indent="0">
              <a:buNone/>
              <a:defRPr sz="4725"/>
            </a:lvl5pPr>
            <a:lvl6pPr marL="5400040" indent="0">
              <a:buNone/>
              <a:defRPr sz="4725"/>
            </a:lvl6pPr>
            <a:lvl7pPr marL="6480175" indent="0">
              <a:buNone/>
              <a:defRPr sz="4725"/>
            </a:lvl7pPr>
            <a:lvl8pPr marL="7559675" indent="0">
              <a:buNone/>
              <a:defRPr sz="4725"/>
            </a:lvl8pPr>
            <a:lvl9pPr marL="8639810" indent="0">
              <a:buNone/>
              <a:defRPr sz="4725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5"/>
            </a:lvl2pPr>
            <a:lvl3pPr marL="2160270" indent="0">
              <a:buNone/>
              <a:defRPr sz="2835"/>
            </a:lvl3pPr>
            <a:lvl4pPr marL="3239770" indent="0">
              <a:buNone/>
              <a:defRPr sz="2360"/>
            </a:lvl4pPr>
            <a:lvl5pPr marL="4319905" indent="0">
              <a:buNone/>
              <a:defRPr sz="2360"/>
            </a:lvl5pPr>
            <a:lvl6pPr marL="5400040" indent="0">
              <a:buNone/>
              <a:defRPr sz="2360"/>
            </a:lvl6pPr>
            <a:lvl7pPr marL="6480175" indent="0">
              <a:buNone/>
              <a:defRPr sz="2360"/>
            </a:lvl7pPr>
            <a:lvl8pPr marL="7559675" indent="0">
              <a:buNone/>
              <a:defRPr sz="2360"/>
            </a:lvl8pPr>
            <a:lvl9pPr marL="8639810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3F3A-77CB-493A-A71E-2AF5191788EA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5D8A-32B8-461A-8906-F475F287B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1533525"/>
            <a:ext cx="1863090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7666038"/>
            <a:ext cx="18630900" cy="182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313" y="26693813"/>
            <a:ext cx="48609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2419350" eaLnBrk="1" fontAlgn="auto" hangingPunct="1">
              <a:spcBef>
                <a:spcPts val="0"/>
              </a:spcBef>
              <a:spcAft>
                <a:spcPts val="0"/>
              </a:spcAft>
              <a:defRPr sz="283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B23B00-9CF0-48BF-B429-3747044755E2}" type="datetimeFigureOut">
              <a:rPr lang="zh-CN" altLang="en-US"/>
              <a:t>2024/4/7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63" y="26693813"/>
            <a:ext cx="728980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419350" eaLnBrk="1" fontAlgn="auto" hangingPunct="1">
              <a:spcBef>
                <a:spcPts val="0"/>
              </a:spcBef>
              <a:spcAft>
                <a:spcPts val="0"/>
              </a:spcAft>
              <a:defRPr sz="283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288" y="26693813"/>
            <a:ext cx="4860925" cy="153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2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BC040D0-BCB2-46F9-807D-0956005E291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2159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2159000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2159000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2159000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2159000" rtl="0" fontAlgn="base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539750" indent="-539750" algn="l" defTabSz="2159000" rtl="0" eaLnBrk="0" fontAlgn="base" hangingPunct="0">
        <a:lnSpc>
          <a:spcPct val="90000"/>
        </a:lnSpc>
        <a:spcBef>
          <a:spcPts val="2365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250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0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5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655" indent="-539750" algn="l" defTabSz="2159000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939790" indent="-539750" algn="l" defTabSz="2160270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39750" algn="l" defTabSz="2160270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39750" algn="l" defTabSz="2160270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39750" algn="l" defTabSz="2160270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755967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86398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5683422" y="10105951"/>
            <a:ext cx="14754053" cy="1119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08533" tIns="154270" rIns="308533" bIns="154270">
            <a:spAutoFit/>
          </a:bodyPr>
          <a:lstStyle>
            <a:lvl1pPr defTabSz="1278255"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78255"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78255"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78255"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78255"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7825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7825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7825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7825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r>
              <a:rPr lang="zh-CN" altLang="en-US" sz="4000" b="1" dirty="0">
                <a:solidFill>
                  <a:srgbClr val="091C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报告摘要：</a:t>
            </a:r>
            <a:r>
              <a:rPr lang="en-US" altLang="zh-CN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3000"/>
              </a:spcBef>
            </a:pP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4000" b="1" dirty="0">
                <a:solidFill>
                  <a:srgbClr val="091C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个人简介：</a:t>
            </a:r>
            <a:r>
              <a:rPr lang="en-US" altLang="zh-CN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1" y="-4745832"/>
            <a:ext cx="21599525" cy="949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Rectangl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27612975"/>
            <a:ext cx="11277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副标题 2"/>
          <p:cNvSpPr txBox="1"/>
          <p:nvPr/>
        </p:nvSpPr>
        <p:spPr bwMode="auto">
          <a:xfrm>
            <a:off x="771697" y="17035746"/>
            <a:ext cx="491172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159000">
              <a:lnSpc>
                <a:spcPct val="90000"/>
              </a:lnSpc>
              <a:spcBef>
                <a:spcPts val="2365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2159000">
              <a:lnSpc>
                <a:spcPct val="90000"/>
              </a:lnSpc>
              <a:spcBef>
                <a:spcPts val="1175"/>
              </a:spcBef>
              <a:buFont typeface="Arial" panose="020B0604020202020204" pitchFamily="34" charset="0"/>
              <a:buChar char="•"/>
              <a:defRPr sz="5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2159000">
              <a:lnSpc>
                <a:spcPct val="90000"/>
              </a:lnSpc>
              <a:spcBef>
                <a:spcPts val="1175"/>
              </a:spcBef>
              <a:buFont typeface="Arial" panose="020B0604020202020204" pitchFamily="34" charset="0"/>
              <a:buChar char="•"/>
              <a:defRPr sz="4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2159000">
              <a:lnSpc>
                <a:spcPct val="90000"/>
              </a:lnSpc>
              <a:spcBef>
                <a:spcPts val="11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2159000">
              <a:lnSpc>
                <a:spcPct val="90000"/>
              </a:lnSpc>
              <a:spcBef>
                <a:spcPts val="11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159000" eaLnBrk="0" fontAlgn="base" hangingPunct="0">
              <a:lnSpc>
                <a:spcPct val="90000"/>
              </a:lnSpc>
              <a:spcBef>
                <a:spcPts val="1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159000" eaLnBrk="0" fontAlgn="base" hangingPunct="0">
              <a:lnSpc>
                <a:spcPct val="90000"/>
              </a:lnSpc>
              <a:spcBef>
                <a:spcPts val="1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159000" eaLnBrk="0" fontAlgn="base" hangingPunct="0">
              <a:lnSpc>
                <a:spcPct val="90000"/>
              </a:lnSpc>
              <a:spcBef>
                <a:spcPts val="1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159000" eaLnBrk="0" fontAlgn="base" hangingPunct="0">
              <a:lnSpc>
                <a:spcPct val="90000"/>
              </a:lnSpc>
              <a:spcBef>
                <a:spcPts val="1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None/>
            </a:pPr>
            <a:r>
              <a:rPr lang="zh-CN" altLang="en-US" sz="5400" dirty="0">
                <a:solidFill>
                  <a:srgbClr val="091C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报告人</a:t>
            </a:r>
            <a:r>
              <a:rPr lang="en-US" altLang="zh-CN" sz="5400" dirty="0">
                <a:solidFill>
                  <a:srgbClr val="091C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</a:t>
            </a:r>
            <a:endParaRPr lang="zh-CN" altLang="en-US" sz="6000" dirty="0">
              <a:solidFill>
                <a:srgbClr val="091C7B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57300" y="5061715"/>
            <a:ext cx="181483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8000"/>
              </a:lnSpc>
              <a:buFont typeface="Arial" panose="020B0604020202020204" pitchFamily="34" charset="0"/>
              <a:buNone/>
              <a:defRPr/>
            </a:pPr>
            <a:r>
              <a:rPr lang="zh-CN" altLang="en-US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时间</a:t>
            </a:r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:  </a:t>
            </a:r>
            <a:r>
              <a:rPr lang="en-US" altLang="zh-CN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xxxx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月</a:t>
            </a:r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日（周</a:t>
            </a:r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xx:xx-xx:xx</a:t>
            </a:r>
            <a:endParaRPr lang="en-US" altLang="zh-CN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8000"/>
              </a:lnSpc>
              <a:defRPr/>
            </a:pPr>
            <a:r>
              <a:rPr lang="zh-CN" altLang="en-US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线下报告</a:t>
            </a:r>
            <a:r>
              <a:rPr lang="en-US" altLang="zh-CN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:</a:t>
            </a:r>
            <a:r>
              <a:rPr lang="en-US" altLang="zh-CN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xxxxxx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8000"/>
              </a:lnSpc>
              <a:defRPr/>
            </a:pPr>
            <a:r>
              <a:rPr lang="zh-CN" altLang="en-US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邀请人</a:t>
            </a:r>
            <a:r>
              <a:rPr lang="en-US" altLang="zh-CN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4800" b="1" dirty="0">
                <a:solidFill>
                  <a:srgbClr val="123290"/>
                </a:solidFill>
                <a:latin typeface="Times New Roman" panose="02020603050405020304" pitchFamily="18" charset="0"/>
                <a:ea typeface="思源黑体 CN Bold" panose="020B0800000000000000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xxxxxxx</a:t>
            </a:r>
            <a:endParaRPr lang="en-US" altLang="zh-CN" sz="4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55" name="标题 1"/>
          <p:cNvSpPr>
            <a:spLocks noGrp="1"/>
          </p:cNvSpPr>
          <p:nvPr>
            <p:ph type="title"/>
          </p:nvPr>
        </p:nvSpPr>
        <p:spPr>
          <a:xfrm>
            <a:off x="1136650" y="1126143"/>
            <a:ext cx="20342225" cy="3961245"/>
          </a:xfrm>
        </p:spPr>
        <p:txBody>
          <a:bodyPr/>
          <a:lstStyle/>
          <a:p>
            <a:pPr eaLnBrk="1" hangingPunct="1"/>
            <a:r>
              <a:rPr lang="zh-CN" altLang="en-US" sz="1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计算机科学与工程系学术报告</a:t>
            </a:r>
            <a:endParaRPr lang="zh-CN" altLang="en-US" sz="10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6650" y="27517725"/>
            <a:ext cx="19300825" cy="157163"/>
          </a:xfrm>
          <a:prstGeom prst="rect">
            <a:avLst/>
          </a:prstGeom>
          <a:solidFill>
            <a:srgbClr val="091C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760"/>
          </a:p>
        </p:txBody>
      </p:sp>
      <p:sp>
        <p:nvSpPr>
          <p:cNvPr id="26" name="矩形 25"/>
          <p:cNvSpPr/>
          <p:nvPr/>
        </p:nvSpPr>
        <p:spPr>
          <a:xfrm>
            <a:off x="6038193" y="19007765"/>
            <a:ext cx="13920951" cy="126982"/>
          </a:xfrm>
          <a:prstGeom prst="rect">
            <a:avLst/>
          </a:prstGeom>
          <a:solidFill>
            <a:srgbClr val="091C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760" dirty="0"/>
          </a:p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760" dirty="0"/>
          </a:p>
        </p:txBody>
      </p:sp>
      <p:sp>
        <p:nvSpPr>
          <p:cNvPr id="27" name="文本框 26"/>
          <p:cNvSpPr txBox="1"/>
          <p:nvPr/>
        </p:nvSpPr>
        <p:spPr>
          <a:xfrm>
            <a:off x="1369406" y="3773488"/>
            <a:ext cx="20375563" cy="825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760" dirty="0">
                <a:solidFill>
                  <a:schemeClr val="bg1"/>
                </a:solidFill>
                <a:latin typeface="+mn-lt"/>
                <a:ea typeface="+mn-ea"/>
              </a:rPr>
              <a:t>Department of Computer Science and Engineering, </a:t>
            </a:r>
            <a:r>
              <a:rPr lang="en-US" altLang="zh-CN" sz="4760" dirty="0" err="1">
                <a:solidFill>
                  <a:schemeClr val="bg1"/>
                </a:solidFill>
                <a:latin typeface="+mn-lt"/>
                <a:ea typeface="+mn-ea"/>
              </a:rPr>
              <a:t>SUSTech</a:t>
            </a:r>
            <a:endParaRPr lang="zh-CN" altLang="en-US" sz="476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52761" y="8401007"/>
            <a:ext cx="19300825" cy="158750"/>
          </a:xfrm>
          <a:prstGeom prst="rect">
            <a:avLst/>
          </a:prstGeom>
          <a:solidFill>
            <a:srgbClr val="091C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419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760"/>
          </a:p>
        </p:txBody>
      </p:sp>
      <p:sp>
        <p:nvSpPr>
          <p:cNvPr id="2060" name="矩形 1"/>
          <p:cNvSpPr>
            <a:spLocks noChangeArrowheads="1"/>
          </p:cNvSpPr>
          <p:nvPr/>
        </p:nvSpPr>
        <p:spPr bwMode="auto">
          <a:xfrm>
            <a:off x="1334803" y="8908891"/>
            <a:ext cx="19862166" cy="90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CN" altLang="en-US" sz="5000" b="1" dirty="0">
                <a:solidFill>
                  <a:srgbClr val="12329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报告题目：</a:t>
            </a:r>
            <a:r>
              <a:rPr lang="en-US" altLang="zh-CN" sz="5000" b="1" dirty="0" err="1">
                <a:solidFill>
                  <a:srgbClr val="12329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xxxxxx</a:t>
            </a:r>
            <a:endParaRPr lang="en-US" altLang="zh-CN" sz="5000" b="1" dirty="0">
              <a:solidFill>
                <a:srgbClr val="12329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5" name="图片 14" descr="文本&#10;&#10;描述已自动生成">
            <a:extLst>
              <a:ext uri="{FF2B5EF4-FFF2-40B4-BE49-F238E27FC236}">
                <a16:creationId xmlns:a16="http://schemas.microsoft.com/office/drawing/2014/main" id="{8D328227-47A5-654E-D4FF-F930325C6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803" y="15643"/>
            <a:ext cx="8084288" cy="2034000"/>
          </a:xfrm>
          <a:prstGeom prst="rect">
            <a:avLst/>
          </a:prstGeom>
        </p:spPr>
      </p:pic>
      <p:pic>
        <p:nvPicPr>
          <p:cNvPr id="17" name="Picture 1" descr="A person in a suit and tie&#10;&#10;Description automatically generated with low confidenc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10" y="11303876"/>
            <a:ext cx="5261284" cy="526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55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Times New Roman</vt:lpstr>
      <vt:lpstr>Office 主题</vt:lpstr>
      <vt:lpstr>计算机科学与工程系学术报告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cindy pan</cp:lastModifiedBy>
  <cp:revision>90</cp:revision>
  <dcterms:created xsi:type="dcterms:W3CDTF">2017-12-12T06:15:00Z</dcterms:created>
  <dcterms:modified xsi:type="dcterms:W3CDTF">2024-04-07T04:08:59Z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